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7" r:id="rId4"/>
    <p:sldId id="262" r:id="rId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D9D6C99-A38F-47A1-907B-B59717DE63F5}"/>
              </a:ext>
            </a:extLst>
          </p:cNvPr>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a:extLst>
              <a:ext uri="{FF2B5EF4-FFF2-40B4-BE49-F238E27FC236}">
                <a16:creationId xmlns:a16="http://schemas.microsoft.com/office/drawing/2014/main" id="{DB2E2FDF-CA94-4600-8B4A-2F20ED3C27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81951E62-D550-44FA-B891-C6F37A1795C9}"/>
              </a:ext>
            </a:extLst>
          </p:cNvPr>
          <p:cNvSpPr>
            <a:spLocks noGrp="1"/>
          </p:cNvSpPr>
          <p:nvPr>
            <p:ph type="dt" sz="half" idx="10"/>
          </p:nvPr>
        </p:nvSpPr>
        <p:spPr/>
        <p:txBody>
          <a:bodyPr/>
          <a:lstStyle/>
          <a:p>
            <a:fld id="{7B3EF839-19AB-4117-8DF3-F0E3670978A5}" type="datetimeFigureOut">
              <a:rPr lang="fi-FI" smtClean="0"/>
              <a:t>9.1.2018</a:t>
            </a:fld>
            <a:endParaRPr lang="fi-FI"/>
          </a:p>
        </p:txBody>
      </p:sp>
      <p:sp>
        <p:nvSpPr>
          <p:cNvPr id="5" name="Alatunnisteen paikkamerkki 4">
            <a:extLst>
              <a:ext uri="{FF2B5EF4-FFF2-40B4-BE49-F238E27FC236}">
                <a16:creationId xmlns:a16="http://schemas.microsoft.com/office/drawing/2014/main" id="{69187C2F-9113-4F83-9809-009324CD4028}"/>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86F80B3-5377-4E33-913B-F0A81D9FF3C4}"/>
              </a:ext>
            </a:extLst>
          </p:cNvPr>
          <p:cNvSpPr>
            <a:spLocks noGrp="1"/>
          </p:cNvSpPr>
          <p:nvPr>
            <p:ph type="sldNum" sz="quarter" idx="12"/>
          </p:nvPr>
        </p:nvSpPr>
        <p:spPr/>
        <p:txBody>
          <a:bodyPr/>
          <a:lstStyle/>
          <a:p>
            <a:fld id="{D1B81BDF-1BE6-4099-ABCE-75B7C231BC70}" type="slidenum">
              <a:rPr lang="fi-FI" smtClean="0"/>
              <a:t>‹#›</a:t>
            </a:fld>
            <a:endParaRPr lang="fi-FI"/>
          </a:p>
        </p:txBody>
      </p:sp>
    </p:spTree>
    <p:extLst>
      <p:ext uri="{BB962C8B-B14F-4D97-AF65-F5344CB8AC3E}">
        <p14:creationId xmlns:p14="http://schemas.microsoft.com/office/powerpoint/2010/main" val="243355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6AD67DA-9B43-4C88-A576-9ECEF6C8768D}"/>
              </a:ext>
            </a:extLst>
          </p:cNvPr>
          <p:cNvSpPr>
            <a:spLocks noGrp="1"/>
          </p:cNvSpPr>
          <p:nvPr>
            <p:ph type="title"/>
          </p:nvPr>
        </p:nvSpPr>
        <p:spPr/>
        <p:txBody>
          <a:bodyPr/>
          <a:lstStyle/>
          <a:p>
            <a:r>
              <a:rPr lang="fi-FI"/>
              <a:t>Muokkaa perustyyl. napsautt.</a:t>
            </a:r>
          </a:p>
        </p:txBody>
      </p:sp>
      <p:sp>
        <p:nvSpPr>
          <p:cNvPr id="3" name="Pystysuoran tekstin paikkamerkki 2">
            <a:extLst>
              <a:ext uri="{FF2B5EF4-FFF2-40B4-BE49-F238E27FC236}">
                <a16:creationId xmlns:a16="http://schemas.microsoft.com/office/drawing/2014/main" id="{183C3607-4D23-4987-A613-A1927956F87B}"/>
              </a:ext>
            </a:extLst>
          </p:cNvPr>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4BD2DE10-5713-4C29-AA31-96313B9AACCF}"/>
              </a:ext>
            </a:extLst>
          </p:cNvPr>
          <p:cNvSpPr>
            <a:spLocks noGrp="1"/>
          </p:cNvSpPr>
          <p:nvPr>
            <p:ph type="dt" sz="half" idx="10"/>
          </p:nvPr>
        </p:nvSpPr>
        <p:spPr/>
        <p:txBody>
          <a:bodyPr/>
          <a:lstStyle/>
          <a:p>
            <a:fld id="{7B3EF839-19AB-4117-8DF3-F0E3670978A5}" type="datetimeFigureOut">
              <a:rPr lang="fi-FI" smtClean="0"/>
              <a:t>9.1.2018</a:t>
            </a:fld>
            <a:endParaRPr lang="fi-FI"/>
          </a:p>
        </p:txBody>
      </p:sp>
      <p:sp>
        <p:nvSpPr>
          <p:cNvPr id="5" name="Alatunnisteen paikkamerkki 4">
            <a:extLst>
              <a:ext uri="{FF2B5EF4-FFF2-40B4-BE49-F238E27FC236}">
                <a16:creationId xmlns:a16="http://schemas.microsoft.com/office/drawing/2014/main" id="{40F79EBC-64DF-4383-B9CA-E587AA34057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295BD61-5C50-4B48-B207-688023CECFF0}"/>
              </a:ext>
            </a:extLst>
          </p:cNvPr>
          <p:cNvSpPr>
            <a:spLocks noGrp="1"/>
          </p:cNvSpPr>
          <p:nvPr>
            <p:ph type="sldNum" sz="quarter" idx="12"/>
          </p:nvPr>
        </p:nvSpPr>
        <p:spPr/>
        <p:txBody>
          <a:bodyPr/>
          <a:lstStyle/>
          <a:p>
            <a:fld id="{D1B81BDF-1BE6-4099-ABCE-75B7C231BC70}" type="slidenum">
              <a:rPr lang="fi-FI" smtClean="0"/>
              <a:t>‹#›</a:t>
            </a:fld>
            <a:endParaRPr lang="fi-FI"/>
          </a:p>
        </p:txBody>
      </p:sp>
    </p:spTree>
    <p:extLst>
      <p:ext uri="{BB962C8B-B14F-4D97-AF65-F5344CB8AC3E}">
        <p14:creationId xmlns:p14="http://schemas.microsoft.com/office/powerpoint/2010/main" val="1073833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1EA34D60-B828-432A-B26B-204438741906}"/>
              </a:ext>
            </a:extLst>
          </p:cNvPr>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a:extLst>
              <a:ext uri="{FF2B5EF4-FFF2-40B4-BE49-F238E27FC236}">
                <a16:creationId xmlns:a16="http://schemas.microsoft.com/office/drawing/2014/main" id="{7960F2B8-6C63-4D77-BEA6-19F1FABA0130}"/>
              </a:ext>
            </a:extLst>
          </p:cNvPr>
          <p:cNvSpPr>
            <a:spLocks noGrp="1"/>
          </p:cNvSpPr>
          <p:nvPr>
            <p:ph type="body" orient="vert" idx="1"/>
          </p:nvPr>
        </p:nvSpPr>
        <p:spPr>
          <a:xfrm>
            <a:off x="838200" y="365125"/>
            <a:ext cx="7734300" cy="5811838"/>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4FD4885-DEB7-4FCD-8BA1-8B51C3D815C8}"/>
              </a:ext>
            </a:extLst>
          </p:cNvPr>
          <p:cNvSpPr>
            <a:spLocks noGrp="1"/>
          </p:cNvSpPr>
          <p:nvPr>
            <p:ph type="dt" sz="half" idx="10"/>
          </p:nvPr>
        </p:nvSpPr>
        <p:spPr/>
        <p:txBody>
          <a:bodyPr/>
          <a:lstStyle/>
          <a:p>
            <a:fld id="{7B3EF839-19AB-4117-8DF3-F0E3670978A5}" type="datetimeFigureOut">
              <a:rPr lang="fi-FI" smtClean="0"/>
              <a:t>9.1.2018</a:t>
            </a:fld>
            <a:endParaRPr lang="fi-FI"/>
          </a:p>
        </p:txBody>
      </p:sp>
      <p:sp>
        <p:nvSpPr>
          <p:cNvPr id="5" name="Alatunnisteen paikkamerkki 4">
            <a:extLst>
              <a:ext uri="{FF2B5EF4-FFF2-40B4-BE49-F238E27FC236}">
                <a16:creationId xmlns:a16="http://schemas.microsoft.com/office/drawing/2014/main" id="{43694EC0-E3DE-4AD8-97C2-940814269B4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F754B89-6077-4C08-B066-650008EEB226}"/>
              </a:ext>
            </a:extLst>
          </p:cNvPr>
          <p:cNvSpPr>
            <a:spLocks noGrp="1"/>
          </p:cNvSpPr>
          <p:nvPr>
            <p:ph type="sldNum" sz="quarter" idx="12"/>
          </p:nvPr>
        </p:nvSpPr>
        <p:spPr/>
        <p:txBody>
          <a:bodyPr/>
          <a:lstStyle/>
          <a:p>
            <a:fld id="{D1B81BDF-1BE6-4099-ABCE-75B7C231BC70}" type="slidenum">
              <a:rPr lang="fi-FI" smtClean="0"/>
              <a:t>‹#›</a:t>
            </a:fld>
            <a:endParaRPr lang="fi-FI"/>
          </a:p>
        </p:txBody>
      </p:sp>
    </p:spTree>
    <p:extLst>
      <p:ext uri="{BB962C8B-B14F-4D97-AF65-F5344CB8AC3E}">
        <p14:creationId xmlns:p14="http://schemas.microsoft.com/office/powerpoint/2010/main" val="3704188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2F1245B-BDDF-488A-BDAB-2673D410B54F}"/>
              </a:ext>
            </a:extLst>
          </p:cNvPr>
          <p:cNvSpPr>
            <a:spLocks noGrp="1"/>
          </p:cNvSpPr>
          <p:nvPr>
            <p:ph type="title"/>
          </p:nvPr>
        </p:nvSpPr>
        <p:spPr/>
        <p:txBody>
          <a:bodyPr/>
          <a:lstStyle/>
          <a:p>
            <a:r>
              <a:rPr lang="fi-FI"/>
              <a:t>Muokkaa perustyyl. napsautt.</a:t>
            </a:r>
          </a:p>
        </p:txBody>
      </p:sp>
      <p:sp>
        <p:nvSpPr>
          <p:cNvPr id="3" name="Sisällön paikkamerkki 2">
            <a:extLst>
              <a:ext uri="{FF2B5EF4-FFF2-40B4-BE49-F238E27FC236}">
                <a16:creationId xmlns:a16="http://schemas.microsoft.com/office/drawing/2014/main" id="{EC551D36-F678-4EFF-879C-6C9F8E75F105}"/>
              </a:ext>
            </a:extLst>
          </p:cNvPr>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1706E35-94AA-4CFB-B696-8C4344A4BC80}"/>
              </a:ext>
            </a:extLst>
          </p:cNvPr>
          <p:cNvSpPr>
            <a:spLocks noGrp="1"/>
          </p:cNvSpPr>
          <p:nvPr>
            <p:ph type="dt" sz="half" idx="10"/>
          </p:nvPr>
        </p:nvSpPr>
        <p:spPr/>
        <p:txBody>
          <a:bodyPr/>
          <a:lstStyle/>
          <a:p>
            <a:fld id="{7B3EF839-19AB-4117-8DF3-F0E3670978A5}" type="datetimeFigureOut">
              <a:rPr lang="fi-FI" smtClean="0"/>
              <a:t>9.1.2018</a:t>
            </a:fld>
            <a:endParaRPr lang="fi-FI"/>
          </a:p>
        </p:txBody>
      </p:sp>
      <p:sp>
        <p:nvSpPr>
          <p:cNvPr id="5" name="Alatunnisteen paikkamerkki 4">
            <a:extLst>
              <a:ext uri="{FF2B5EF4-FFF2-40B4-BE49-F238E27FC236}">
                <a16:creationId xmlns:a16="http://schemas.microsoft.com/office/drawing/2014/main" id="{5849A489-E5DF-4CE4-9F26-B31BDBD1AB2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4CB5D05-3E23-4074-8A2B-6969AFB4E83C}"/>
              </a:ext>
            </a:extLst>
          </p:cNvPr>
          <p:cNvSpPr>
            <a:spLocks noGrp="1"/>
          </p:cNvSpPr>
          <p:nvPr>
            <p:ph type="sldNum" sz="quarter" idx="12"/>
          </p:nvPr>
        </p:nvSpPr>
        <p:spPr/>
        <p:txBody>
          <a:bodyPr/>
          <a:lstStyle/>
          <a:p>
            <a:fld id="{D1B81BDF-1BE6-4099-ABCE-75B7C231BC70}" type="slidenum">
              <a:rPr lang="fi-FI" smtClean="0"/>
              <a:t>‹#›</a:t>
            </a:fld>
            <a:endParaRPr lang="fi-FI"/>
          </a:p>
        </p:txBody>
      </p:sp>
    </p:spTree>
    <p:extLst>
      <p:ext uri="{BB962C8B-B14F-4D97-AF65-F5344CB8AC3E}">
        <p14:creationId xmlns:p14="http://schemas.microsoft.com/office/powerpoint/2010/main" val="2771389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3993E1F-8565-4AD6-9242-AD4DAF8C3CE3}"/>
              </a:ext>
            </a:extLst>
          </p:cNvPr>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a:extLst>
              <a:ext uri="{FF2B5EF4-FFF2-40B4-BE49-F238E27FC236}">
                <a16:creationId xmlns:a16="http://schemas.microsoft.com/office/drawing/2014/main" id="{F7C72129-CA95-4328-8B90-58036A75F1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4" name="Päivämäärän paikkamerkki 3">
            <a:extLst>
              <a:ext uri="{FF2B5EF4-FFF2-40B4-BE49-F238E27FC236}">
                <a16:creationId xmlns:a16="http://schemas.microsoft.com/office/drawing/2014/main" id="{AE5D6F44-300B-4A7A-B92E-1E02A8494B19}"/>
              </a:ext>
            </a:extLst>
          </p:cNvPr>
          <p:cNvSpPr>
            <a:spLocks noGrp="1"/>
          </p:cNvSpPr>
          <p:nvPr>
            <p:ph type="dt" sz="half" idx="10"/>
          </p:nvPr>
        </p:nvSpPr>
        <p:spPr/>
        <p:txBody>
          <a:bodyPr/>
          <a:lstStyle/>
          <a:p>
            <a:fld id="{7B3EF839-19AB-4117-8DF3-F0E3670978A5}" type="datetimeFigureOut">
              <a:rPr lang="fi-FI" smtClean="0"/>
              <a:t>9.1.2018</a:t>
            </a:fld>
            <a:endParaRPr lang="fi-FI"/>
          </a:p>
        </p:txBody>
      </p:sp>
      <p:sp>
        <p:nvSpPr>
          <p:cNvPr id="5" name="Alatunnisteen paikkamerkki 4">
            <a:extLst>
              <a:ext uri="{FF2B5EF4-FFF2-40B4-BE49-F238E27FC236}">
                <a16:creationId xmlns:a16="http://schemas.microsoft.com/office/drawing/2014/main" id="{B527BDAA-BF3A-4000-85B6-772F81558008}"/>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1DBC334-9C73-4A29-8667-900FB9FA5B8F}"/>
              </a:ext>
            </a:extLst>
          </p:cNvPr>
          <p:cNvSpPr>
            <a:spLocks noGrp="1"/>
          </p:cNvSpPr>
          <p:nvPr>
            <p:ph type="sldNum" sz="quarter" idx="12"/>
          </p:nvPr>
        </p:nvSpPr>
        <p:spPr/>
        <p:txBody>
          <a:bodyPr/>
          <a:lstStyle/>
          <a:p>
            <a:fld id="{D1B81BDF-1BE6-4099-ABCE-75B7C231BC70}" type="slidenum">
              <a:rPr lang="fi-FI" smtClean="0"/>
              <a:t>‹#›</a:t>
            </a:fld>
            <a:endParaRPr lang="fi-FI"/>
          </a:p>
        </p:txBody>
      </p:sp>
    </p:spTree>
    <p:extLst>
      <p:ext uri="{BB962C8B-B14F-4D97-AF65-F5344CB8AC3E}">
        <p14:creationId xmlns:p14="http://schemas.microsoft.com/office/powerpoint/2010/main" val="1560335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E928383-0F8F-4828-B0E3-524289EADD50}"/>
              </a:ext>
            </a:extLst>
          </p:cNvPr>
          <p:cNvSpPr>
            <a:spLocks noGrp="1"/>
          </p:cNvSpPr>
          <p:nvPr>
            <p:ph type="title"/>
          </p:nvPr>
        </p:nvSpPr>
        <p:spPr/>
        <p:txBody>
          <a:bodyPr/>
          <a:lstStyle/>
          <a:p>
            <a:r>
              <a:rPr lang="fi-FI"/>
              <a:t>Muokkaa perustyyl. napsautt.</a:t>
            </a:r>
          </a:p>
        </p:txBody>
      </p:sp>
      <p:sp>
        <p:nvSpPr>
          <p:cNvPr id="3" name="Sisällön paikkamerkki 2">
            <a:extLst>
              <a:ext uri="{FF2B5EF4-FFF2-40B4-BE49-F238E27FC236}">
                <a16:creationId xmlns:a16="http://schemas.microsoft.com/office/drawing/2014/main" id="{27050277-B37E-4F2B-9E55-540C15749D1D}"/>
              </a:ext>
            </a:extLst>
          </p:cNvPr>
          <p:cNvSpPr>
            <a:spLocks noGrp="1"/>
          </p:cNvSpPr>
          <p:nvPr>
            <p:ph sz="half" idx="1"/>
          </p:nvPr>
        </p:nvSpPr>
        <p:spPr>
          <a:xfrm>
            <a:off x="838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1000FE24-FAC8-4AA8-B3F5-E857F71B9E35}"/>
              </a:ext>
            </a:extLst>
          </p:cNvPr>
          <p:cNvSpPr>
            <a:spLocks noGrp="1"/>
          </p:cNvSpPr>
          <p:nvPr>
            <p:ph sz="half" idx="2"/>
          </p:nvPr>
        </p:nvSpPr>
        <p:spPr>
          <a:xfrm>
            <a:off x="6172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74983E55-7215-43D7-B1C8-C6B3C02B6507}"/>
              </a:ext>
            </a:extLst>
          </p:cNvPr>
          <p:cNvSpPr>
            <a:spLocks noGrp="1"/>
          </p:cNvSpPr>
          <p:nvPr>
            <p:ph type="dt" sz="half" idx="10"/>
          </p:nvPr>
        </p:nvSpPr>
        <p:spPr/>
        <p:txBody>
          <a:bodyPr/>
          <a:lstStyle/>
          <a:p>
            <a:fld id="{7B3EF839-19AB-4117-8DF3-F0E3670978A5}" type="datetimeFigureOut">
              <a:rPr lang="fi-FI" smtClean="0"/>
              <a:t>9.1.2018</a:t>
            </a:fld>
            <a:endParaRPr lang="fi-FI"/>
          </a:p>
        </p:txBody>
      </p:sp>
      <p:sp>
        <p:nvSpPr>
          <p:cNvPr id="6" name="Alatunnisteen paikkamerkki 5">
            <a:extLst>
              <a:ext uri="{FF2B5EF4-FFF2-40B4-BE49-F238E27FC236}">
                <a16:creationId xmlns:a16="http://schemas.microsoft.com/office/drawing/2014/main" id="{18CC2D5B-FD0D-4BEC-AFDE-817DC1E1F5ED}"/>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921FB335-660B-4F65-B940-17321591FF4E}"/>
              </a:ext>
            </a:extLst>
          </p:cNvPr>
          <p:cNvSpPr>
            <a:spLocks noGrp="1"/>
          </p:cNvSpPr>
          <p:nvPr>
            <p:ph type="sldNum" sz="quarter" idx="12"/>
          </p:nvPr>
        </p:nvSpPr>
        <p:spPr/>
        <p:txBody>
          <a:bodyPr/>
          <a:lstStyle/>
          <a:p>
            <a:fld id="{D1B81BDF-1BE6-4099-ABCE-75B7C231BC70}" type="slidenum">
              <a:rPr lang="fi-FI" smtClean="0"/>
              <a:t>‹#›</a:t>
            </a:fld>
            <a:endParaRPr lang="fi-FI"/>
          </a:p>
        </p:txBody>
      </p:sp>
    </p:spTree>
    <p:extLst>
      <p:ext uri="{BB962C8B-B14F-4D97-AF65-F5344CB8AC3E}">
        <p14:creationId xmlns:p14="http://schemas.microsoft.com/office/powerpoint/2010/main" val="1855522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730D344-036D-401B-A979-4249B14BBEB0}"/>
              </a:ext>
            </a:extLst>
          </p:cNvPr>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a:extLst>
              <a:ext uri="{FF2B5EF4-FFF2-40B4-BE49-F238E27FC236}">
                <a16:creationId xmlns:a16="http://schemas.microsoft.com/office/drawing/2014/main" id="{432ED650-35FB-4713-B23B-802CFC782D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a:extLst>
              <a:ext uri="{FF2B5EF4-FFF2-40B4-BE49-F238E27FC236}">
                <a16:creationId xmlns:a16="http://schemas.microsoft.com/office/drawing/2014/main" id="{B1169D29-A57D-4C7F-88D4-D8822FBDA9E5}"/>
              </a:ext>
            </a:extLst>
          </p:cNvPr>
          <p:cNvSpPr>
            <a:spLocks noGrp="1"/>
          </p:cNvSpPr>
          <p:nvPr>
            <p:ph sz="half" idx="2"/>
          </p:nvPr>
        </p:nvSpPr>
        <p:spPr>
          <a:xfrm>
            <a:off x="839788" y="2505075"/>
            <a:ext cx="5157787"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D78D5380-DA97-4A5A-825E-4AE9E82A85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a:extLst>
              <a:ext uri="{FF2B5EF4-FFF2-40B4-BE49-F238E27FC236}">
                <a16:creationId xmlns:a16="http://schemas.microsoft.com/office/drawing/2014/main" id="{49F5CE8C-7D3F-4340-A474-4EC6D0114F6B}"/>
              </a:ext>
            </a:extLst>
          </p:cNvPr>
          <p:cNvSpPr>
            <a:spLocks noGrp="1"/>
          </p:cNvSpPr>
          <p:nvPr>
            <p:ph sz="quarter" idx="4"/>
          </p:nvPr>
        </p:nvSpPr>
        <p:spPr>
          <a:xfrm>
            <a:off x="6172200" y="2505075"/>
            <a:ext cx="5183188"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401993C0-80F2-4195-AFE2-369FE02840CD}"/>
              </a:ext>
            </a:extLst>
          </p:cNvPr>
          <p:cNvSpPr>
            <a:spLocks noGrp="1"/>
          </p:cNvSpPr>
          <p:nvPr>
            <p:ph type="dt" sz="half" idx="10"/>
          </p:nvPr>
        </p:nvSpPr>
        <p:spPr/>
        <p:txBody>
          <a:bodyPr/>
          <a:lstStyle/>
          <a:p>
            <a:fld id="{7B3EF839-19AB-4117-8DF3-F0E3670978A5}" type="datetimeFigureOut">
              <a:rPr lang="fi-FI" smtClean="0"/>
              <a:t>9.1.2018</a:t>
            </a:fld>
            <a:endParaRPr lang="fi-FI"/>
          </a:p>
        </p:txBody>
      </p:sp>
      <p:sp>
        <p:nvSpPr>
          <p:cNvPr id="8" name="Alatunnisteen paikkamerkki 7">
            <a:extLst>
              <a:ext uri="{FF2B5EF4-FFF2-40B4-BE49-F238E27FC236}">
                <a16:creationId xmlns:a16="http://schemas.microsoft.com/office/drawing/2014/main" id="{45B48BDF-06E9-4065-98F0-144769369932}"/>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B0F17E8C-FAEE-403E-8000-6CE0AF09C780}"/>
              </a:ext>
            </a:extLst>
          </p:cNvPr>
          <p:cNvSpPr>
            <a:spLocks noGrp="1"/>
          </p:cNvSpPr>
          <p:nvPr>
            <p:ph type="sldNum" sz="quarter" idx="12"/>
          </p:nvPr>
        </p:nvSpPr>
        <p:spPr/>
        <p:txBody>
          <a:bodyPr/>
          <a:lstStyle/>
          <a:p>
            <a:fld id="{D1B81BDF-1BE6-4099-ABCE-75B7C231BC70}" type="slidenum">
              <a:rPr lang="fi-FI" smtClean="0"/>
              <a:t>‹#›</a:t>
            </a:fld>
            <a:endParaRPr lang="fi-FI"/>
          </a:p>
        </p:txBody>
      </p:sp>
    </p:spTree>
    <p:extLst>
      <p:ext uri="{BB962C8B-B14F-4D97-AF65-F5344CB8AC3E}">
        <p14:creationId xmlns:p14="http://schemas.microsoft.com/office/powerpoint/2010/main" val="1893336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CD6BC82-EA88-40EC-870A-65C169BE0B12}"/>
              </a:ext>
            </a:extLst>
          </p:cNvPr>
          <p:cNvSpPr>
            <a:spLocks noGrp="1"/>
          </p:cNvSpPr>
          <p:nvPr>
            <p:ph type="title"/>
          </p:nvPr>
        </p:nvSpPr>
        <p:spPr/>
        <p:txBody>
          <a:bodyPr/>
          <a:lstStyle/>
          <a:p>
            <a:r>
              <a:rPr lang="fi-FI"/>
              <a:t>Muokkaa perustyyl. napsautt.</a:t>
            </a:r>
          </a:p>
        </p:txBody>
      </p:sp>
      <p:sp>
        <p:nvSpPr>
          <p:cNvPr id="3" name="Päivämäärän paikkamerkki 2">
            <a:extLst>
              <a:ext uri="{FF2B5EF4-FFF2-40B4-BE49-F238E27FC236}">
                <a16:creationId xmlns:a16="http://schemas.microsoft.com/office/drawing/2014/main" id="{5D2E5C8C-D821-4A38-9025-C964D9DEC42A}"/>
              </a:ext>
            </a:extLst>
          </p:cNvPr>
          <p:cNvSpPr>
            <a:spLocks noGrp="1"/>
          </p:cNvSpPr>
          <p:nvPr>
            <p:ph type="dt" sz="half" idx="10"/>
          </p:nvPr>
        </p:nvSpPr>
        <p:spPr/>
        <p:txBody>
          <a:bodyPr/>
          <a:lstStyle/>
          <a:p>
            <a:fld id="{7B3EF839-19AB-4117-8DF3-F0E3670978A5}" type="datetimeFigureOut">
              <a:rPr lang="fi-FI" smtClean="0"/>
              <a:t>9.1.2018</a:t>
            </a:fld>
            <a:endParaRPr lang="fi-FI"/>
          </a:p>
        </p:txBody>
      </p:sp>
      <p:sp>
        <p:nvSpPr>
          <p:cNvPr id="4" name="Alatunnisteen paikkamerkki 3">
            <a:extLst>
              <a:ext uri="{FF2B5EF4-FFF2-40B4-BE49-F238E27FC236}">
                <a16:creationId xmlns:a16="http://schemas.microsoft.com/office/drawing/2014/main" id="{6787E782-FA7E-4A8B-AC36-D43EB0BC4241}"/>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EFFA8FBF-9098-4F32-9C12-EA4941BE76EB}"/>
              </a:ext>
            </a:extLst>
          </p:cNvPr>
          <p:cNvSpPr>
            <a:spLocks noGrp="1"/>
          </p:cNvSpPr>
          <p:nvPr>
            <p:ph type="sldNum" sz="quarter" idx="12"/>
          </p:nvPr>
        </p:nvSpPr>
        <p:spPr/>
        <p:txBody>
          <a:bodyPr/>
          <a:lstStyle/>
          <a:p>
            <a:fld id="{D1B81BDF-1BE6-4099-ABCE-75B7C231BC70}" type="slidenum">
              <a:rPr lang="fi-FI" smtClean="0"/>
              <a:t>‹#›</a:t>
            </a:fld>
            <a:endParaRPr lang="fi-FI"/>
          </a:p>
        </p:txBody>
      </p:sp>
    </p:spTree>
    <p:extLst>
      <p:ext uri="{BB962C8B-B14F-4D97-AF65-F5344CB8AC3E}">
        <p14:creationId xmlns:p14="http://schemas.microsoft.com/office/powerpoint/2010/main" val="159003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37F9BFE0-C40E-40ED-AE90-AA8D800DC0D9}"/>
              </a:ext>
            </a:extLst>
          </p:cNvPr>
          <p:cNvSpPr>
            <a:spLocks noGrp="1"/>
          </p:cNvSpPr>
          <p:nvPr>
            <p:ph type="dt" sz="half" idx="10"/>
          </p:nvPr>
        </p:nvSpPr>
        <p:spPr/>
        <p:txBody>
          <a:bodyPr/>
          <a:lstStyle/>
          <a:p>
            <a:fld id="{7B3EF839-19AB-4117-8DF3-F0E3670978A5}" type="datetimeFigureOut">
              <a:rPr lang="fi-FI" smtClean="0"/>
              <a:t>9.1.2018</a:t>
            </a:fld>
            <a:endParaRPr lang="fi-FI"/>
          </a:p>
        </p:txBody>
      </p:sp>
      <p:sp>
        <p:nvSpPr>
          <p:cNvPr id="3" name="Alatunnisteen paikkamerkki 2">
            <a:extLst>
              <a:ext uri="{FF2B5EF4-FFF2-40B4-BE49-F238E27FC236}">
                <a16:creationId xmlns:a16="http://schemas.microsoft.com/office/drawing/2014/main" id="{89EDD884-99D2-4C65-820E-BC2D01628EED}"/>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731AEB95-8452-4BFF-A024-E4E71D7D86C8}"/>
              </a:ext>
            </a:extLst>
          </p:cNvPr>
          <p:cNvSpPr>
            <a:spLocks noGrp="1"/>
          </p:cNvSpPr>
          <p:nvPr>
            <p:ph type="sldNum" sz="quarter" idx="12"/>
          </p:nvPr>
        </p:nvSpPr>
        <p:spPr/>
        <p:txBody>
          <a:bodyPr/>
          <a:lstStyle/>
          <a:p>
            <a:fld id="{D1B81BDF-1BE6-4099-ABCE-75B7C231BC70}" type="slidenum">
              <a:rPr lang="fi-FI" smtClean="0"/>
              <a:t>‹#›</a:t>
            </a:fld>
            <a:endParaRPr lang="fi-FI"/>
          </a:p>
        </p:txBody>
      </p:sp>
    </p:spTree>
    <p:extLst>
      <p:ext uri="{BB962C8B-B14F-4D97-AF65-F5344CB8AC3E}">
        <p14:creationId xmlns:p14="http://schemas.microsoft.com/office/powerpoint/2010/main" val="11723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FAA2067-61D7-44D6-9A09-F151118AD2AC}"/>
              </a:ext>
            </a:extLst>
          </p:cNvPr>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a:extLst>
              <a:ext uri="{FF2B5EF4-FFF2-40B4-BE49-F238E27FC236}">
                <a16:creationId xmlns:a16="http://schemas.microsoft.com/office/drawing/2014/main" id="{C6020FAF-F4AF-4AE7-86C4-B7D32B00EE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2904DEE7-D9D2-4DD0-AFF7-31235FC9AB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a:extLst>
              <a:ext uri="{FF2B5EF4-FFF2-40B4-BE49-F238E27FC236}">
                <a16:creationId xmlns:a16="http://schemas.microsoft.com/office/drawing/2014/main" id="{4686C6E7-71CB-45A8-99CC-46F44FD15CCB}"/>
              </a:ext>
            </a:extLst>
          </p:cNvPr>
          <p:cNvSpPr>
            <a:spLocks noGrp="1"/>
          </p:cNvSpPr>
          <p:nvPr>
            <p:ph type="dt" sz="half" idx="10"/>
          </p:nvPr>
        </p:nvSpPr>
        <p:spPr/>
        <p:txBody>
          <a:bodyPr/>
          <a:lstStyle/>
          <a:p>
            <a:fld id="{7B3EF839-19AB-4117-8DF3-F0E3670978A5}" type="datetimeFigureOut">
              <a:rPr lang="fi-FI" smtClean="0"/>
              <a:t>9.1.2018</a:t>
            </a:fld>
            <a:endParaRPr lang="fi-FI"/>
          </a:p>
        </p:txBody>
      </p:sp>
      <p:sp>
        <p:nvSpPr>
          <p:cNvPr id="6" name="Alatunnisteen paikkamerkki 5">
            <a:extLst>
              <a:ext uri="{FF2B5EF4-FFF2-40B4-BE49-F238E27FC236}">
                <a16:creationId xmlns:a16="http://schemas.microsoft.com/office/drawing/2014/main" id="{E87542B6-429C-421C-9C20-B31DAD392BAC}"/>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DAFFB0F8-C648-4B79-9B98-725B37C2A547}"/>
              </a:ext>
            </a:extLst>
          </p:cNvPr>
          <p:cNvSpPr>
            <a:spLocks noGrp="1"/>
          </p:cNvSpPr>
          <p:nvPr>
            <p:ph type="sldNum" sz="quarter" idx="12"/>
          </p:nvPr>
        </p:nvSpPr>
        <p:spPr/>
        <p:txBody>
          <a:bodyPr/>
          <a:lstStyle/>
          <a:p>
            <a:fld id="{D1B81BDF-1BE6-4099-ABCE-75B7C231BC70}" type="slidenum">
              <a:rPr lang="fi-FI" smtClean="0"/>
              <a:t>‹#›</a:t>
            </a:fld>
            <a:endParaRPr lang="fi-FI"/>
          </a:p>
        </p:txBody>
      </p:sp>
    </p:spTree>
    <p:extLst>
      <p:ext uri="{BB962C8B-B14F-4D97-AF65-F5344CB8AC3E}">
        <p14:creationId xmlns:p14="http://schemas.microsoft.com/office/powerpoint/2010/main" val="3387061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281FFE5-77FA-48B3-8286-98DF5E9CC2B8}"/>
              </a:ext>
            </a:extLst>
          </p:cNvPr>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a:extLst>
              <a:ext uri="{FF2B5EF4-FFF2-40B4-BE49-F238E27FC236}">
                <a16:creationId xmlns:a16="http://schemas.microsoft.com/office/drawing/2014/main" id="{86F144E2-46AD-4729-B813-0E4D314190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7F6744DD-FA88-4E57-BA45-586F123DA7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a:extLst>
              <a:ext uri="{FF2B5EF4-FFF2-40B4-BE49-F238E27FC236}">
                <a16:creationId xmlns:a16="http://schemas.microsoft.com/office/drawing/2014/main" id="{DEECE0A1-E974-452D-AEE2-D9C6328CA685}"/>
              </a:ext>
            </a:extLst>
          </p:cNvPr>
          <p:cNvSpPr>
            <a:spLocks noGrp="1"/>
          </p:cNvSpPr>
          <p:nvPr>
            <p:ph type="dt" sz="half" idx="10"/>
          </p:nvPr>
        </p:nvSpPr>
        <p:spPr/>
        <p:txBody>
          <a:bodyPr/>
          <a:lstStyle/>
          <a:p>
            <a:fld id="{7B3EF839-19AB-4117-8DF3-F0E3670978A5}" type="datetimeFigureOut">
              <a:rPr lang="fi-FI" smtClean="0"/>
              <a:t>9.1.2018</a:t>
            </a:fld>
            <a:endParaRPr lang="fi-FI"/>
          </a:p>
        </p:txBody>
      </p:sp>
      <p:sp>
        <p:nvSpPr>
          <p:cNvPr id="6" name="Alatunnisteen paikkamerkki 5">
            <a:extLst>
              <a:ext uri="{FF2B5EF4-FFF2-40B4-BE49-F238E27FC236}">
                <a16:creationId xmlns:a16="http://schemas.microsoft.com/office/drawing/2014/main" id="{0AABADAF-F656-4290-BE9C-FEFF4DF78067}"/>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F94D6C89-1D51-4615-B375-3FCA212D7005}"/>
              </a:ext>
            </a:extLst>
          </p:cNvPr>
          <p:cNvSpPr>
            <a:spLocks noGrp="1"/>
          </p:cNvSpPr>
          <p:nvPr>
            <p:ph type="sldNum" sz="quarter" idx="12"/>
          </p:nvPr>
        </p:nvSpPr>
        <p:spPr/>
        <p:txBody>
          <a:bodyPr/>
          <a:lstStyle/>
          <a:p>
            <a:fld id="{D1B81BDF-1BE6-4099-ABCE-75B7C231BC70}" type="slidenum">
              <a:rPr lang="fi-FI" smtClean="0"/>
              <a:t>‹#›</a:t>
            </a:fld>
            <a:endParaRPr lang="fi-FI"/>
          </a:p>
        </p:txBody>
      </p:sp>
    </p:spTree>
    <p:extLst>
      <p:ext uri="{BB962C8B-B14F-4D97-AF65-F5344CB8AC3E}">
        <p14:creationId xmlns:p14="http://schemas.microsoft.com/office/powerpoint/2010/main" val="3058983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29FFF7E6-204C-4149-A5BC-A658AFF33F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a:extLst>
              <a:ext uri="{FF2B5EF4-FFF2-40B4-BE49-F238E27FC236}">
                <a16:creationId xmlns:a16="http://schemas.microsoft.com/office/drawing/2014/main" id="{E05B4149-23FB-454D-8622-B709DE1996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ED460C0-9D66-4B4A-83B8-AE497B0376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EF839-19AB-4117-8DF3-F0E3670978A5}" type="datetimeFigureOut">
              <a:rPr lang="fi-FI" smtClean="0"/>
              <a:t>9.1.2018</a:t>
            </a:fld>
            <a:endParaRPr lang="fi-FI"/>
          </a:p>
        </p:txBody>
      </p:sp>
      <p:sp>
        <p:nvSpPr>
          <p:cNvPr id="5" name="Alatunnisteen paikkamerkki 4">
            <a:extLst>
              <a:ext uri="{FF2B5EF4-FFF2-40B4-BE49-F238E27FC236}">
                <a16:creationId xmlns:a16="http://schemas.microsoft.com/office/drawing/2014/main" id="{BE3D315C-B26D-4968-923E-125B915AA6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6BE8487D-E5C5-48CF-B9C9-278931216C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81BDF-1BE6-4099-ABCE-75B7C231BC70}" type="slidenum">
              <a:rPr lang="fi-FI" smtClean="0"/>
              <a:t>‹#›</a:t>
            </a:fld>
            <a:endParaRPr lang="fi-FI"/>
          </a:p>
        </p:txBody>
      </p:sp>
    </p:spTree>
    <p:extLst>
      <p:ext uri="{BB962C8B-B14F-4D97-AF65-F5344CB8AC3E}">
        <p14:creationId xmlns:p14="http://schemas.microsoft.com/office/powerpoint/2010/main" val="1901494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hjk-hockey.fi/app/www/hjk-hockey.kotisivukone.com/29" TargetMode="External"/><Relationship Id="rId2" Type="http://schemas.openxmlformats.org/officeDocument/2006/relationships/hyperlink" Target="http://hifkjrs.com/" TargetMode="Externa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hyperlink" Target="tel://+35840823842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finhockey.lisenssikauppa.fi/shop/"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tel://+358504314875/"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448D8E1-8452-4AFD-BF51-B8D8A27B392E}"/>
              </a:ext>
            </a:extLst>
          </p:cNvPr>
          <p:cNvSpPr>
            <a:spLocks noGrp="1"/>
          </p:cNvSpPr>
          <p:nvPr>
            <p:ph type="ctrTitle"/>
          </p:nvPr>
        </p:nvSpPr>
        <p:spPr>
          <a:xfrm>
            <a:off x="1524000" y="214604"/>
            <a:ext cx="9144000" cy="559837"/>
          </a:xfrm>
        </p:spPr>
        <p:txBody>
          <a:bodyPr>
            <a:normAutofit fontScale="90000"/>
          </a:bodyPr>
          <a:lstStyle/>
          <a:p>
            <a:br>
              <a:rPr lang="fi-FI" dirty="0"/>
            </a:br>
            <a:br>
              <a:rPr lang="fi-FI" dirty="0"/>
            </a:br>
            <a:r>
              <a:rPr lang="fi-FI" sz="3100" b="1" dirty="0">
                <a:latin typeface="Times New Roman" panose="02020603050405020304" pitchFamily="18" charset="0"/>
                <a:cs typeface="Times New Roman" panose="02020603050405020304" pitchFamily="18" charset="0"/>
              </a:rPr>
              <a:t>Tietoa seurasta ja joukkueesta</a:t>
            </a:r>
          </a:p>
        </p:txBody>
      </p:sp>
      <p:sp>
        <p:nvSpPr>
          <p:cNvPr id="3" name="Alaotsikko 2">
            <a:extLst>
              <a:ext uri="{FF2B5EF4-FFF2-40B4-BE49-F238E27FC236}">
                <a16:creationId xmlns:a16="http://schemas.microsoft.com/office/drawing/2014/main" id="{DAD49F18-AEEF-4520-97C7-8AEEDD0F124F}"/>
              </a:ext>
            </a:extLst>
          </p:cNvPr>
          <p:cNvSpPr>
            <a:spLocks noGrp="1"/>
          </p:cNvSpPr>
          <p:nvPr>
            <p:ph type="subTitle" idx="1"/>
          </p:nvPr>
        </p:nvSpPr>
        <p:spPr>
          <a:xfrm>
            <a:off x="243281" y="897622"/>
            <a:ext cx="11341915" cy="5083728"/>
          </a:xfrm>
        </p:spPr>
        <p:txBody>
          <a:bodyPr>
            <a:normAutofit fontScale="70000" lnSpcReduction="20000"/>
          </a:bodyPr>
          <a:lstStyle/>
          <a:p>
            <a:pPr algn="l"/>
            <a:r>
              <a:rPr lang="fi-FI" dirty="0"/>
              <a:t>HJK ja </a:t>
            </a:r>
            <a:r>
              <a:rPr lang="fi-FI" dirty="0">
                <a:hlinkClick r:id="rId2"/>
              </a:rPr>
              <a:t>HIFK </a:t>
            </a:r>
            <a:r>
              <a:rPr lang="fi-FI" dirty="0" err="1">
                <a:hlinkClick r:id="rId2"/>
              </a:rPr>
              <a:t>Juniors</a:t>
            </a:r>
            <a:r>
              <a:rPr lang="fi-FI" dirty="0"/>
              <a:t> ovat tehneet </a:t>
            </a:r>
            <a:r>
              <a:rPr lang="fi-FI" dirty="0">
                <a:hlinkClick r:id="rId3"/>
              </a:rPr>
              <a:t>yhteistyötä jo vuodesta 2002 lähtien</a:t>
            </a:r>
            <a:r>
              <a:rPr lang="fi-FI" dirty="0"/>
              <a:t>.  Tuleva kausi 2017-2018 on HJK:n ja HIFK:n välisen yhteistyön 16. kausi.</a:t>
            </a:r>
          </a:p>
          <a:p>
            <a:pPr algn="l"/>
            <a:endParaRPr lang="fi-FI" dirty="0"/>
          </a:p>
          <a:p>
            <a:pPr algn="l"/>
            <a:r>
              <a:rPr lang="fi-FI" dirty="0"/>
              <a:t>HJK 09 perustettiin kiekkokoulun päätteeksi keväällä 2016. Joukkue perustettiin pääsääntöisesti 2009 syntyneistä pojista. </a:t>
            </a:r>
          </a:p>
          <a:p>
            <a:pPr algn="l"/>
            <a:endParaRPr lang="fi-FI" dirty="0"/>
          </a:p>
          <a:p>
            <a:pPr algn="l"/>
            <a:r>
              <a:rPr lang="fi-FI" dirty="0"/>
              <a:t>Valmennus 		Sami </a:t>
            </a:r>
            <a:r>
              <a:rPr lang="fi-FI" dirty="0" err="1"/>
              <a:t>Sikstus</a:t>
            </a:r>
            <a:r>
              <a:rPr lang="fi-FI" dirty="0"/>
              <a:t> 041-441 8225 päävalmentaja</a:t>
            </a:r>
          </a:p>
          <a:p>
            <a:pPr algn="l"/>
            <a:r>
              <a:rPr lang="fi-FI" dirty="0"/>
              <a:t>			Timo Koivurinta, apuvalmentaja &amp; varusteet 050-431 4875</a:t>
            </a:r>
          </a:p>
          <a:p>
            <a:pPr algn="l"/>
            <a:r>
              <a:rPr lang="fi-FI" dirty="0"/>
              <a:t>			Matti Peltonen, apuvalmentaja 040 086 6271</a:t>
            </a:r>
          </a:p>
          <a:p>
            <a:pPr algn="l"/>
            <a:r>
              <a:rPr lang="fi-FI" dirty="0"/>
              <a:t>			Kare </a:t>
            </a:r>
            <a:r>
              <a:rPr lang="fi-FI" dirty="0" err="1"/>
              <a:t>Suppanen</a:t>
            </a:r>
            <a:r>
              <a:rPr lang="fi-FI" dirty="0"/>
              <a:t>, apuvalmentaja 050 438 0910</a:t>
            </a:r>
          </a:p>
          <a:p>
            <a:pPr algn="l"/>
            <a:r>
              <a:rPr lang="fi-FI" dirty="0"/>
              <a:t>			Ismo Kokko, apuvalmentaja 040 732 5375</a:t>
            </a:r>
          </a:p>
          <a:p>
            <a:pPr algn="l"/>
            <a:endParaRPr lang="fi-FI" dirty="0"/>
          </a:p>
          <a:p>
            <a:pPr algn="l"/>
            <a:r>
              <a:rPr lang="fi-FI" dirty="0"/>
              <a:t>Joukkueenjohto		Mikko </a:t>
            </a:r>
            <a:r>
              <a:rPr lang="fi-FI" dirty="0" err="1"/>
              <a:t>Reinekari</a:t>
            </a:r>
            <a:r>
              <a:rPr lang="fi-FI" dirty="0"/>
              <a:t>, joukkueenjohtaja 044-741 2796</a:t>
            </a:r>
          </a:p>
          <a:p>
            <a:pPr algn="l"/>
            <a:r>
              <a:rPr lang="fi-FI" dirty="0"/>
              <a:t>			Okko Kouvalainen, 040-823 8420</a:t>
            </a:r>
            <a:r>
              <a:rPr lang="fi-FI" dirty="0">
                <a:hlinkClick r:id="rId4"/>
              </a:rPr>
              <a:t> </a:t>
            </a:r>
            <a:r>
              <a:rPr lang="fi-FI" dirty="0"/>
              <a:t>			</a:t>
            </a:r>
          </a:p>
          <a:p>
            <a:pPr algn="l"/>
            <a:endParaRPr lang="fi-FI" dirty="0"/>
          </a:p>
          <a:p>
            <a:pPr algn="l"/>
            <a:r>
              <a:rPr lang="fi-FI" dirty="0"/>
              <a:t>Talous			Anne Mähönen, rahastonhoitaja 050-312 0476</a:t>
            </a:r>
          </a:p>
          <a:p>
            <a:pPr algn="l"/>
            <a:r>
              <a:rPr lang="fi-FI" dirty="0"/>
              <a:t>			Laura Peltonen, rahastonhoitaja 040 568 8313</a:t>
            </a:r>
          </a:p>
          <a:p>
            <a:pPr algn="l"/>
            <a:r>
              <a:rPr lang="fi-FI" dirty="0"/>
              <a:t>						</a:t>
            </a:r>
          </a:p>
          <a:p>
            <a:pPr algn="l"/>
            <a:endParaRPr lang="fi-FI" dirty="0"/>
          </a:p>
        </p:txBody>
      </p:sp>
      <p:pic>
        <p:nvPicPr>
          <p:cNvPr id="5" name="Kuva 4">
            <a:extLst>
              <a:ext uri="{FF2B5EF4-FFF2-40B4-BE49-F238E27FC236}">
                <a16:creationId xmlns:a16="http://schemas.microsoft.com/office/drawing/2014/main" id="{F09FE6B1-94B0-445A-ADAF-E7F1B3789E3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98832" y="5765478"/>
            <a:ext cx="1828800" cy="832104"/>
          </a:xfrm>
          <a:prstGeom prst="rect">
            <a:avLst/>
          </a:prstGeom>
        </p:spPr>
      </p:pic>
    </p:spTree>
    <p:extLst>
      <p:ext uri="{BB962C8B-B14F-4D97-AF65-F5344CB8AC3E}">
        <p14:creationId xmlns:p14="http://schemas.microsoft.com/office/powerpoint/2010/main" val="2566431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448D8E1-8452-4AFD-BF51-B8D8A27B392E}"/>
              </a:ext>
            </a:extLst>
          </p:cNvPr>
          <p:cNvSpPr>
            <a:spLocks noGrp="1"/>
          </p:cNvSpPr>
          <p:nvPr>
            <p:ph type="ctrTitle"/>
          </p:nvPr>
        </p:nvSpPr>
        <p:spPr>
          <a:xfrm>
            <a:off x="1524000" y="214604"/>
            <a:ext cx="9144000" cy="559837"/>
          </a:xfrm>
        </p:spPr>
        <p:txBody>
          <a:bodyPr>
            <a:normAutofit fontScale="90000"/>
          </a:bodyPr>
          <a:lstStyle/>
          <a:p>
            <a:br>
              <a:rPr lang="fi-FI" dirty="0"/>
            </a:br>
            <a:br>
              <a:rPr lang="fi-FI" dirty="0"/>
            </a:br>
            <a:r>
              <a:rPr lang="fi-FI" sz="3100" b="1" dirty="0">
                <a:latin typeface="Times New Roman" panose="02020603050405020304" pitchFamily="18" charset="0"/>
                <a:cs typeface="Times New Roman" panose="02020603050405020304" pitchFamily="18" charset="0"/>
              </a:rPr>
              <a:t>Yleistä tietoa HJK 09 joukkueesta</a:t>
            </a:r>
          </a:p>
        </p:txBody>
      </p:sp>
      <p:sp>
        <p:nvSpPr>
          <p:cNvPr id="3" name="Alaotsikko 2">
            <a:extLst>
              <a:ext uri="{FF2B5EF4-FFF2-40B4-BE49-F238E27FC236}">
                <a16:creationId xmlns:a16="http://schemas.microsoft.com/office/drawing/2014/main" id="{DAD49F18-AEEF-4520-97C7-8AEEDD0F124F}"/>
              </a:ext>
            </a:extLst>
          </p:cNvPr>
          <p:cNvSpPr>
            <a:spLocks noGrp="1"/>
          </p:cNvSpPr>
          <p:nvPr>
            <p:ph type="subTitle" idx="1"/>
          </p:nvPr>
        </p:nvSpPr>
        <p:spPr>
          <a:xfrm>
            <a:off x="142613" y="774440"/>
            <a:ext cx="11425805" cy="5475357"/>
          </a:xfrm>
        </p:spPr>
        <p:txBody>
          <a:bodyPr>
            <a:noAutofit/>
          </a:bodyPr>
          <a:lstStyle/>
          <a:p>
            <a:pPr algn="l"/>
            <a:r>
              <a:rPr lang="fi-FI" sz="1300" b="1" u="sng" dirty="0"/>
              <a:t>Kausimaksut</a:t>
            </a:r>
          </a:p>
          <a:p>
            <a:pPr algn="l">
              <a:spcBef>
                <a:spcPts val="0"/>
              </a:spcBef>
            </a:pPr>
            <a:r>
              <a:rPr lang="fi-FI" sz="1300" dirty="0"/>
              <a:t>Optimoimme joukkueemme kausimaksun mahdollisimman tarkasti kattamaan pakolliset kulut. Kausimaksu on 2017-2018 kevätkauden</a:t>
            </a:r>
            <a:r>
              <a:rPr lang="fi-FI" sz="1300" b="1" u="sng" dirty="0"/>
              <a:t> 100 eur /kk</a:t>
            </a:r>
            <a:r>
              <a:rPr lang="fi-FI" sz="1300" dirty="0"/>
              <a:t>. Kausimaksut suoritetaan seuran tilille </a:t>
            </a:r>
            <a:r>
              <a:rPr lang="fi-FI" sz="1400" b="1" dirty="0"/>
              <a:t>FI27 3939 0054 1414 52 </a:t>
            </a:r>
            <a:r>
              <a:rPr lang="fi-FI" sz="1400" dirty="0"/>
              <a:t>ilman erillistä laskua </a:t>
            </a:r>
            <a:r>
              <a:rPr lang="fi-FI" sz="1300" dirty="0"/>
              <a:t>jokaisen kuun 10.päivään mennessä. Kiitokset etukäteen.</a:t>
            </a:r>
          </a:p>
          <a:p>
            <a:pPr algn="l"/>
            <a:r>
              <a:rPr lang="fi-FI" sz="1300" b="1" u="sng" dirty="0"/>
              <a:t>HIFK yhteistyö</a:t>
            </a:r>
          </a:p>
          <a:p>
            <a:pPr algn="l">
              <a:spcBef>
                <a:spcPts val="0"/>
              </a:spcBef>
            </a:pPr>
            <a:r>
              <a:rPr lang="fi-FI" sz="1300" dirty="0"/>
              <a:t>HJK on Helsingin IFK:n kasvattajaseura. Tulemme jatkamaan tämän kauden aikana pienpelejä muiden HIFK -yhteisön seurojen kanssa. Tämän lisäksi HIFK järjestää sekä talvikauteen että kevätkauteen tapahtumat. Junnukortit HIFK:n SM-Liigan peleihin saa joukkueenjohtajalta. </a:t>
            </a:r>
          </a:p>
          <a:p>
            <a:pPr algn="l">
              <a:spcBef>
                <a:spcPts val="0"/>
              </a:spcBef>
            </a:pPr>
            <a:endParaRPr lang="fi-FI" sz="1300" b="1" u="sng" dirty="0"/>
          </a:p>
          <a:p>
            <a:pPr algn="l">
              <a:spcBef>
                <a:spcPts val="0"/>
              </a:spcBef>
            </a:pPr>
            <a:r>
              <a:rPr lang="fi-FI" sz="1300" b="1" u="sng" dirty="0"/>
              <a:t>Leijonaliiga</a:t>
            </a:r>
          </a:p>
          <a:p>
            <a:pPr algn="l">
              <a:spcBef>
                <a:spcPts val="0"/>
              </a:spcBef>
            </a:pPr>
            <a:r>
              <a:rPr lang="fi-FI" sz="1300" dirty="0"/>
              <a:t>Pelaamme leijonaliigaa kahdella peliryhmällä, HJK </a:t>
            </a:r>
            <a:r>
              <a:rPr lang="fi-FI" sz="1300" dirty="0" err="1"/>
              <a:t>White&amp;HJK</a:t>
            </a:r>
            <a:r>
              <a:rPr lang="fi-FI" sz="1300" dirty="0"/>
              <a:t> </a:t>
            </a:r>
            <a:r>
              <a:rPr lang="fi-FI" sz="1300" dirty="0" err="1"/>
              <a:t>Blue</a:t>
            </a:r>
            <a:r>
              <a:rPr lang="fi-FI" sz="1300" dirty="0"/>
              <a:t>. Sarja mahdollistaa meille uusia vastustajia ja pelejä läpi kauden. </a:t>
            </a:r>
          </a:p>
          <a:p>
            <a:pPr algn="l">
              <a:spcBef>
                <a:spcPts val="0"/>
              </a:spcBef>
            </a:pPr>
            <a:r>
              <a:rPr lang="fi-FI" sz="1300" dirty="0"/>
              <a:t>Sarja on Suomen jääkiekkoliiton virallinen juniorisarja. </a:t>
            </a:r>
          </a:p>
          <a:p>
            <a:pPr algn="l"/>
            <a:r>
              <a:rPr lang="fi-FI" sz="1300" b="1" u="sng" dirty="0"/>
              <a:t>Lisenssi</a:t>
            </a:r>
          </a:p>
          <a:p>
            <a:pPr algn="l">
              <a:spcBef>
                <a:spcPts val="0"/>
              </a:spcBef>
            </a:pPr>
            <a:r>
              <a:rPr lang="fi-FI" sz="1300" dirty="0"/>
              <a:t>Jokaisella pelaajalla tulee olla hoidettuna pelaajalisenssi. Pelaajiemme lisenssi kulkee tänä vuonna nimellä </a:t>
            </a:r>
            <a:r>
              <a:rPr lang="fi-FI" sz="1300" b="1" u="sng" dirty="0"/>
              <a:t>Lapsipelipassi. </a:t>
            </a:r>
            <a:br>
              <a:rPr lang="fi-FI" sz="1300" b="1" dirty="0"/>
            </a:br>
            <a:r>
              <a:rPr lang="fi-FI" sz="1300" dirty="0"/>
              <a:t>Lapsipelipassin voivat ottaa kaikki 1.1.2008 ja sen jälkeen syntyneet pelaajat. Pelaajapassin saa ostettua ja lunastettua osoitteesta </a:t>
            </a:r>
            <a:r>
              <a:rPr lang="fi-FI" sz="1300" dirty="0">
                <a:hlinkClick r:id="rId2"/>
              </a:rPr>
              <a:t>https://finhockey.lisenssikauppa.fi/shop/</a:t>
            </a:r>
            <a:endParaRPr lang="fi-FI" sz="1300" dirty="0"/>
          </a:p>
          <a:p>
            <a:pPr algn="l"/>
            <a:r>
              <a:rPr lang="fi-FI" sz="1300" dirty="0"/>
              <a:t>Pelipassin hinta on 15 eur ja se pitää sisällään vakuutuksen.  Seuramme nimi on HELSINGIN JÄÄKIEKKOKLUBI RY. Ilman pelipassia pelaaja ei voi ottaa osaa peleihin. </a:t>
            </a:r>
          </a:p>
          <a:p>
            <a:pPr algn="l"/>
            <a:r>
              <a:rPr lang="fi-FI" sz="1300" b="1" u="sng" dirty="0"/>
              <a:t>Sponsorit ja muut tulot</a:t>
            </a:r>
          </a:p>
          <a:p>
            <a:pPr algn="l">
              <a:spcBef>
                <a:spcPts val="0"/>
              </a:spcBef>
            </a:pPr>
            <a:r>
              <a:rPr lang="fi-FI" sz="1300" dirty="0"/>
              <a:t>Mikäli vanhemmilla on mahdollisuutta tuoda joukkueelle sponsorituloja tai ehdottaa varainkeruuta jollain tavoin otetaan kaikki ilomielin vastaan. Joukkueella on mahdollisuus itsenäisesti toimia tällä saralla. Kaikki eurot vähentävät kausimaksuja ja antavat myös lisämahdollisuuksia esim. yhteisten peliasujen hankinnalle. </a:t>
            </a:r>
          </a:p>
          <a:p>
            <a:pPr algn="l"/>
            <a:r>
              <a:rPr lang="fi-FI" sz="1300" b="1" u="sng" dirty="0"/>
              <a:t>Peliasut ja joukkuemateriaalit</a:t>
            </a:r>
          </a:p>
          <a:p>
            <a:pPr algn="l">
              <a:spcBef>
                <a:spcPts val="0"/>
              </a:spcBef>
            </a:pPr>
            <a:r>
              <a:rPr lang="fi-FI" sz="1300" dirty="0"/>
              <a:t>Joukkueen pelaajille on tilattu uudet pelipaidat omalla nimellä varustettuna omalla kustannuksella hintaan 90 eur (valkoinen ja sininen). Lisäksi pelaajille on tilattu syyskaudeksi yhtenäinen HJK:n tuulipuku. Muita joukkuemateriaaleja tilaamme tarvittaessa erikseen tai yhdessä.</a:t>
            </a:r>
          </a:p>
          <a:p>
            <a:pPr algn="l"/>
            <a:r>
              <a:rPr lang="fi-FI" sz="1300" b="1" u="sng" dirty="0"/>
              <a:t>Muuta</a:t>
            </a:r>
          </a:p>
          <a:p>
            <a:pPr algn="l">
              <a:spcBef>
                <a:spcPts val="0"/>
              </a:spcBef>
            </a:pPr>
            <a:r>
              <a:rPr lang="fi-FI" sz="1300" dirty="0"/>
              <a:t>Lisään liitteenä mukaan seuran urheilullisen ohjeen eri ikäisten junioreiden kehittymisen tavoitteista. </a:t>
            </a:r>
          </a:p>
          <a:p>
            <a:pPr algn="l">
              <a:spcBef>
                <a:spcPts val="0"/>
              </a:spcBef>
            </a:pPr>
            <a:r>
              <a:rPr lang="fi-FI" sz="1300" dirty="0"/>
              <a:t>Kauden alku aloitetaan joukkueen omilla jäätreeneillä, mutta pyrimme saamaan paljon yhteisiä jäitä niin 08 kuin 10 joukkueen kanssa tehokkaiden kokonaisharjoitteiden tekemistä varten. Näin saamme myös pidettyä kustannukset kurissa. </a:t>
            </a:r>
          </a:p>
          <a:p>
            <a:pPr algn="l">
              <a:spcBef>
                <a:spcPts val="0"/>
              </a:spcBef>
            </a:pPr>
            <a:endParaRPr lang="fi-FI" sz="1300" dirty="0"/>
          </a:p>
          <a:p>
            <a:pPr algn="l">
              <a:spcBef>
                <a:spcPts val="0"/>
              </a:spcBef>
            </a:pPr>
            <a:r>
              <a:rPr lang="fi-FI" sz="1300" dirty="0"/>
              <a:t>Mikäli vanhemmat ovat kiinnostuneita ottamaan roolia joukkueen eri toiminnoissa rohkeasti käsi ylös ja mukaan auttamaan. Apua tarvitaan aina. </a:t>
            </a:r>
          </a:p>
        </p:txBody>
      </p:sp>
      <p:pic>
        <p:nvPicPr>
          <p:cNvPr id="5" name="Kuva 4">
            <a:extLst>
              <a:ext uri="{FF2B5EF4-FFF2-40B4-BE49-F238E27FC236}">
                <a16:creationId xmlns:a16="http://schemas.microsoft.com/office/drawing/2014/main" id="{F09FE6B1-94B0-445A-ADAF-E7F1B3789E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8832" y="5765478"/>
            <a:ext cx="1828800" cy="832104"/>
          </a:xfrm>
          <a:prstGeom prst="rect">
            <a:avLst/>
          </a:prstGeom>
        </p:spPr>
      </p:pic>
    </p:spTree>
    <p:extLst>
      <p:ext uri="{BB962C8B-B14F-4D97-AF65-F5344CB8AC3E}">
        <p14:creationId xmlns:p14="http://schemas.microsoft.com/office/powerpoint/2010/main" val="605813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448D8E1-8452-4AFD-BF51-B8D8A27B392E}"/>
              </a:ext>
            </a:extLst>
          </p:cNvPr>
          <p:cNvSpPr>
            <a:spLocks noGrp="1"/>
          </p:cNvSpPr>
          <p:nvPr>
            <p:ph type="ctrTitle"/>
          </p:nvPr>
        </p:nvSpPr>
        <p:spPr>
          <a:xfrm>
            <a:off x="1524000" y="214604"/>
            <a:ext cx="9144000" cy="559837"/>
          </a:xfrm>
        </p:spPr>
        <p:txBody>
          <a:bodyPr>
            <a:normAutofit fontScale="90000"/>
          </a:bodyPr>
          <a:lstStyle/>
          <a:p>
            <a:br>
              <a:rPr lang="fi-FI" dirty="0"/>
            </a:br>
            <a:br>
              <a:rPr lang="fi-FI" dirty="0"/>
            </a:br>
            <a:r>
              <a:rPr lang="fi-FI" sz="3100" b="1" dirty="0">
                <a:latin typeface="Times New Roman" panose="02020603050405020304" pitchFamily="18" charset="0"/>
                <a:cs typeface="Times New Roman" panose="02020603050405020304" pitchFamily="18" charset="0"/>
              </a:rPr>
              <a:t>Pelisäännöt HJK 09 </a:t>
            </a:r>
          </a:p>
        </p:txBody>
      </p:sp>
      <p:sp>
        <p:nvSpPr>
          <p:cNvPr id="3" name="Alaotsikko 2">
            <a:extLst>
              <a:ext uri="{FF2B5EF4-FFF2-40B4-BE49-F238E27FC236}">
                <a16:creationId xmlns:a16="http://schemas.microsoft.com/office/drawing/2014/main" id="{DAD49F18-AEEF-4520-97C7-8AEEDD0F124F}"/>
              </a:ext>
            </a:extLst>
          </p:cNvPr>
          <p:cNvSpPr>
            <a:spLocks noGrp="1"/>
          </p:cNvSpPr>
          <p:nvPr>
            <p:ph type="subTitle" idx="1"/>
          </p:nvPr>
        </p:nvSpPr>
        <p:spPr>
          <a:xfrm>
            <a:off x="243281" y="897622"/>
            <a:ext cx="11341915" cy="5083728"/>
          </a:xfrm>
        </p:spPr>
        <p:txBody>
          <a:bodyPr/>
          <a:lstStyle/>
          <a:p>
            <a:pPr marL="457200" indent="-457200" algn="l">
              <a:buAutoNum type="arabicPeriod"/>
            </a:pPr>
            <a:r>
              <a:rPr lang="fi-FI" dirty="0"/>
              <a:t>Kunnioitan joukkuetovereita, vastustajia ja vanhempia – en kiusaa ketään! </a:t>
            </a:r>
          </a:p>
          <a:p>
            <a:pPr marL="457200" indent="-457200" algn="l">
              <a:buAutoNum type="arabicPeriod"/>
            </a:pPr>
            <a:r>
              <a:rPr lang="fi-FI" dirty="0"/>
              <a:t>Kannustan joukkuekavereita onnistumaan </a:t>
            </a:r>
          </a:p>
          <a:p>
            <a:pPr marL="457200" indent="-457200" algn="l">
              <a:buAutoNum type="arabicPeriod"/>
            </a:pPr>
            <a:r>
              <a:rPr lang="fi-FI" dirty="0"/>
              <a:t>Tulen hyvissä ajoin harjoituksiin ja peleihin</a:t>
            </a:r>
          </a:p>
          <a:p>
            <a:pPr marL="457200" indent="-457200" algn="l">
              <a:buAutoNum type="arabicPeriod"/>
            </a:pPr>
            <a:r>
              <a:rPr lang="fi-FI" dirty="0"/>
              <a:t>Huolehdin itse varusteiden kantamisesta, pukemisesta ja huollosta</a:t>
            </a:r>
          </a:p>
          <a:p>
            <a:pPr marL="457200" indent="-457200" algn="l">
              <a:buAutoNum type="arabicPeriod"/>
            </a:pPr>
            <a:r>
              <a:rPr lang="fi-FI" dirty="0"/>
              <a:t>Ilmoitan aina osallistumiseni / osallistumattomuuteni joukkueen tapahtumiin Nimenhuudossa</a:t>
            </a:r>
          </a:p>
          <a:p>
            <a:pPr marL="457200" indent="-457200" algn="l">
              <a:buAutoNum type="arabicPeriod"/>
            </a:pPr>
            <a:r>
              <a:rPr lang="fi-FI" dirty="0"/>
              <a:t>Huolehdin varusteiden kunnosta (2 mailaa, sopivan kokoiset ja kunnossa olevat varusteet)</a:t>
            </a:r>
          </a:p>
          <a:p>
            <a:pPr marL="457200" indent="-457200" algn="l">
              <a:buAutoNum type="arabicPeriod"/>
            </a:pPr>
            <a:r>
              <a:rPr lang="fi-FI" dirty="0"/>
              <a:t>Hallille tulon jälkeen joukkueen kopissa on pelaajien lisäksi vain valmentajat ja joukkueen huoltajat</a:t>
            </a:r>
          </a:p>
          <a:p>
            <a:pPr marL="457200" indent="-457200" algn="l">
              <a:buAutoNum type="arabicPeriod"/>
            </a:pPr>
            <a:r>
              <a:rPr lang="fi-FI" dirty="0"/>
              <a:t>Peleissä vaihtoaitiossa ovat vain lisenssin omaavat valmentajat ja pelaajat</a:t>
            </a:r>
          </a:p>
          <a:p>
            <a:pPr algn="l"/>
            <a:endParaRPr lang="fi-FI" dirty="0"/>
          </a:p>
          <a:p>
            <a:pPr marL="457200" indent="-457200" algn="l">
              <a:buAutoNum type="arabicPeriod"/>
            </a:pPr>
            <a:endParaRPr lang="fi-FI" dirty="0"/>
          </a:p>
          <a:p>
            <a:pPr marL="457200" indent="-457200" algn="l">
              <a:buAutoNum type="arabicPeriod"/>
            </a:pPr>
            <a:endParaRPr lang="fi-FI" dirty="0"/>
          </a:p>
        </p:txBody>
      </p:sp>
      <p:pic>
        <p:nvPicPr>
          <p:cNvPr id="5" name="Kuva 4">
            <a:extLst>
              <a:ext uri="{FF2B5EF4-FFF2-40B4-BE49-F238E27FC236}">
                <a16:creationId xmlns:a16="http://schemas.microsoft.com/office/drawing/2014/main" id="{F09FE6B1-94B0-445A-ADAF-E7F1B3789E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8832" y="5765478"/>
            <a:ext cx="1828800" cy="832104"/>
          </a:xfrm>
          <a:prstGeom prst="rect">
            <a:avLst/>
          </a:prstGeom>
        </p:spPr>
      </p:pic>
    </p:spTree>
    <p:extLst>
      <p:ext uri="{BB962C8B-B14F-4D97-AF65-F5344CB8AC3E}">
        <p14:creationId xmlns:p14="http://schemas.microsoft.com/office/powerpoint/2010/main" val="2911934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448D8E1-8452-4AFD-BF51-B8D8A27B392E}"/>
              </a:ext>
            </a:extLst>
          </p:cNvPr>
          <p:cNvSpPr>
            <a:spLocks noGrp="1"/>
          </p:cNvSpPr>
          <p:nvPr>
            <p:ph type="ctrTitle"/>
          </p:nvPr>
        </p:nvSpPr>
        <p:spPr>
          <a:xfrm>
            <a:off x="1524000" y="214604"/>
            <a:ext cx="9144000" cy="559837"/>
          </a:xfrm>
        </p:spPr>
        <p:txBody>
          <a:bodyPr>
            <a:normAutofit fontScale="90000"/>
          </a:bodyPr>
          <a:lstStyle/>
          <a:p>
            <a:br>
              <a:rPr lang="fi-FI" dirty="0"/>
            </a:br>
            <a:br>
              <a:rPr lang="fi-FI" dirty="0"/>
            </a:br>
            <a:r>
              <a:rPr lang="fi-FI" sz="3100" b="1" dirty="0">
                <a:latin typeface="Times New Roman" panose="02020603050405020304" pitchFamily="18" charset="0"/>
                <a:cs typeface="Times New Roman" panose="02020603050405020304" pitchFamily="18" charset="0"/>
              </a:rPr>
              <a:t>Pelaajat ja huoltajien yhteystiedot 8-2017</a:t>
            </a:r>
          </a:p>
        </p:txBody>
      </p:sp>
      <p:sp>
        <p:nvSpPr>
          <p:cNvPr id="3" name="Alaotsikko 2">
            <a:extLst>
              <a:ext uri="{FF2B5EF4-FFF2-40B4-BE49-F238E27FC236}">
                <a16:creationId xmlns:a16="http://schemas.microsoft.com/office/drawing/2014/main" id="{DAD49F18-AEEF-4520-97C7-8AEEDD0F124F}"/>
              </a:ext>
            </a:extLst>
          </p:cNvPr>
          <p:cNvSpPr>
            <a:spLocks noGrp="1"/>
          </p:cNvSpPr>
          <p:nvPr>
            <p:ph type="subTitle" idx="1"/>
          </p:nvPr>
        </p:nvSpPr>
        <p:spPr>
          <a:xfrm>
            <a:off x="243281" y="897621"/>
            <a:ext cx="11341915" cy="5461234"/>
          </a:xfrm>
        </p:spPr>
        <p:txBody>
          <a:bodyPr>
            <a:normAutofit lnSpcReduction="10000"/>
          </a:bodyPr>
          <a:lstStyle/>
          <a:p>
            <a:pPr algn="l">
              <a:lnSpc>
                <a:spcPct val="120000"/>
              </a:lnSpc>
              <a:spcBef>
                <a:spcPts val="0"/>
              </a:spcBef>
            </a:pPr>
            <a:r>
              <a:rPr lang="fi-FI" sz="2000" b="1" u="sng" dirty="0"/>
              <a:t>Pelaaja				Huoltaja</a:t>
            </a:r>
          </a:p>
          <a:p>
            <a:pPr algn="l">
              <a:lnSpc>
                <a:spcPct val="120000"/>
              </a:lnSpc>
              <a:spcBef>
                <a:spcPts val="0"/>
              </a:spcBef>
            </a:pPr>
            <a:endParaRPr lang="fi-FI" sz="2000" b="1" u="sng" dirty="0"/>
          </a:p>
          <a:p>
            <a:pPr algn="l">
              <a:lnSpc>
                <a:spcPct val="120000"/>
              </a:lnSpc>
              <a:spcBef>
                <a:spcPts val="0"/>
              </a:spcBef>
            </a:pPr>
            <a:r>
              <a:rPr lang="fi-FI" sz="1600" dirty="0"/>
              <a:t>1. Alexander </a:t>
            </a:r>
            <a:r>
              <a:rPr lang="fi-FI" sz="1600" dirty="0" err="1"/>
              <a:t>Abramov</a:t>
            </a:r>
            <a:r>
              <a:rPr lang="fi-FI" sz="1600" dirty="0"/>
              <a:t> 		Irina </a:t>
            </a:r>
            <a:r>
              <a:rPr lang="fi-FI" sz="1600" dirty="0" err="1"/>
              <a:t>Abramova</a:t>
            </a:r>
            <a:r>
              <a:rPr lang="fi-FI" sz="1600" dirty="0"/>
              <a:t> +358 40 352 4801		</a:t>
            </a:r>
          </a:p>
          <a:p>
            <a:pPr algn="l">
              <a:lnSpc>
                <a:spcPct val="120000"/>
              </a:lnSpc>
              <a:spcBef>
                <a:spcPts val="0"/>
              </a:spcBef>
            </a:pPr>
            <a:r>
              <a:rPr lang="fi-FI" sz="1600" dirty="0"/>
              <a:t>2. Valtteri Hakala			Jari-Pekka Hakala +358 46 878 0030</a:t>
            </a:r>
          </a:p>
          <a:p>
            <a:pPr algn="l">
              <a:lnSpc>
                <a:spcPct val="120000"/>
              </a:lnSpc>
              <a:spcBef>
                <a:spcPts val="0"/>
              </a:spcBef>
            </a:pPr>
            <a:r>
              <a:rPr lang="fi-FI" sz="1600" dirty="0"/>
              <a:t>3. </a:t>
            </a:r>
            <a:r>
              <a:rPr lang="fi-FI" sz="1600" dirty="0" err="1"/>
              <a:t>Saska</a:t>
            </a:r>
            <a:r>
              <a:rPr lang="fi-FI" sz="1600" dirty="0"/>
              <a:t> Heikkinen			Jouni Heikkinen +358 40 021 2816</a:t>
            </a:r>
          </a:p>
          <a:p>
            <a:pPr algn="l">
              <a:lnSpc>
                <a:spcPct val="120000"/>
              </a:lnSpc>
              <a:spcBef>
                <a:spcPts val="0"/>
              </a:spcBef>
            </a:pPr>
            <a:r>
              <a:rPr lang="fi-FI" sz="1600" dirty="0"/>
              <a:t>4. Jimi Hevonoja			Jaana Hevonoja +358 40 159 7058</a:t>
            </a:r>
          </a:p>
          <a:p>
            <a:pPr algn="l">
              <a:lnSpc>
                <a:spcPct val="120000"/>
              </a:lnSpc>
              <a:spcBef>
                <a:spcPts val="0"/>
              </a:spcBef>
            </a:pPr>
            <a:r>
              <a:rPr lang="fi-FI" sz="1600" dirty="0"/>
              <a:t>5. Jere Koivurinta			Timo Koivurinta +358 50 431 4875</a:t>
            </a:r>
            <a:r>
              <a:rPr lang="fi-FI" sz="1600" dirty="0">
                <a:hlinkClick r:id="rId2"/>
              </a:rPr>
              <a:t> </a:t>
            </a:r>
            <a:endParaRPr lang="fi-FI" sz="1600" dirty="0"/>
          </a:p>
          <a:p>
            <a:pPr algn="l">
              <a:lnSpc>
                <a:spcPct val="120000"/>
              </a:lnSpc>
              <a:spcBef>
                <a:spcPts val="0"/>
              </a:spcBef>
            </a:pPr>
            <a:r>
              <a:rPr lang="fi-FI" sz="1600" dirty="0"/>
              <a:t>6. Vili Kouvalainen 			Okko Kouvalainen +358 40 823 8420</a:t>
            </a:r>
          </a:p>
          <a:p>
            <a:pPr algn="l">
              <a:lnSpc>
                <a:spcPct val="120000"/>
              </a:lnSpc>
              <a:spcBef>
                <a:spcPts val="0"/>
              </a:spcBef>
            </a:pPr>
            <a:r>
              <a:rPr lang="fi-FI" sz="1600" dirty="0"/>
              <a:t>7. Veikka Kurki			Terhi Kurki-Reinekari +358 40 725 6052</a:t>
            </a:r>
          </a:p>
          <a:p>
            <a:pPr algn="l">
              <a:lnSpc>
                <a:spcPct val="120000"/>
              </a:lnSpc>
              <a:spcBef>
                <a:spcPts val="0"/>
              </a:spcBef>
            </a:pPr>
            <a:r>
              <a:rPr lang="fi-FI" sz="1600" dirty="0"/>
              <a:t>8. Aleksi Lilja			Anu Kähkönen +358 50 310 4656</a:t>
            </a:r>
          </a:p>
          <a:p>
            <a:pPr algn="l">
              <a:lnSpc>
                <a:spcPct val="120000"/>
              </a:lnSpc>
              <a:spcBef>
                <a:spcPts val="0"/>
              </a:spcBef>
            </a:pPr>
            <a:r>
              <a:rPr lang="fi-FI" sz="1600" dirty="0"/>
              <a:t>9. Samuel Mähönen			Anne Mähönen +358 50 312 0476</a:t>
            </a:r>
          </a:p>
          <a:p>
            <a:pPr algn="l">
              <a:lnSpc>
                <a:spcPct val="120000"/>
              </a:lnSpc>
              <a:spcBef>
                <a:spcPts val="0"/>
              </a:spcBef>
            </a:pPr>
            <a:r>
              <a:rPr lang="fi-FI" sz="1600" dirty="0"/>
              <a:t>10. Jere Niemistö			Lasse Niemistö +358 40 350 5125</a:t>
            </a:r>
          </a:p>
          <a:p>
            <a:pPr algn="l">
              <a:lnSpc>
                <a:spcPct val="120000"/>
              </a:lnSpc>
              <a:spcBef>
                <a:spcPts val="0"/>
              </a:spcBef>
            </a:pPr>
            <a:r>
              <a:rPr lang="fi-FI" sz="1600" dirty="0"/>
              <a:t>11. Matias Peltonen			Matti Peltonen +358 40 086 6271</a:t>
            </a:r>
          </a:p>
          <a:p>
            <a:pPr algn="l">
              <a:lnSpc>
                <a:spcPct val="120000"/>
              </a:lnSpc>
              <a:spcBef>
                <a:spcPts val="0"/>
              </a:spcBef>
            </a:pPr>
            <a:r>
              <a:rPr lang="fi-FI" sz="1600" dirty="0"/>
              <a:t>12. Viljo Rämä			Elina Rämä +358 40 585 5293</a:t>
            </a:r>
          </a:p>
          <a:p>
            <a:pPr algn="l">
              <a:lnSpc>
                <a:spcPct val="120000"/>
              </a:lnSpc>
              <a:spcBef>
                <a:spcPts val="0"/>
              </a:spcBef>
            </a:pPr>
            <a:r>
              <a:rPr lang="fi-FI" sz="1600" dirty="0"/>
              <a:t>13. Jere Savolainen 			Mika Savolainen +358 400 609 9366</a:t>
            </a:r>
          </a:p>
          <a:p>
            <a:pPr algn="l">
              <a:lnSpc>
                <a:spcPct val="120000"/>
              </a:lnSpc>
              <a:spcBef>
                <a:spcPts val="0"/>
              </a:spcBef>
            </a:pPr>
            <a:r>
              <a:rPr lang="fi-FI" sz="1600" dirty="0"/>
              <a:t>14. Valtteri </a:t>
            </a:r>
            <a:r>
              <a:rPr lang="fi-FI" sz="1600" dirty="0" err="1"/>
              <a:t>Suppanen</a:t>
            </a:r>
            <a:r>
              <a:rPr lang="fi-FI" sz="1600" dirty="0"/>
              <a:t> 			Kare </a:t>
            </a:r>
            <a:r>
              <a:rPr lang="fi-FI" sz="1600" dirty="0" err="1"/>
              <a:t>Suppanen</a:t>
            </a:r>
            <a:r>
              <a:rPr lang="fi-FI" sz="1600" dirty="0"/>
              <a:t> +358 50 438 0910</a:t>
            </a:r>
          </a:p>
          <a:p>
            <a:pPr algn="l">
              <a:lnSpc>
                <a:spcPct val="120000"/>
              </a:lnSpc>
              <a:spcBef>
                <a:spcPts val="0"/>
              </a:spcBef>
            </a:pPr>
            <a:r>
              <a:rPr lang="fi-FI" sz="1600" dirty="0"/>
              <a:t>15. Konsta Söderlund			</a:t>
            </a:r>
            <a:r>
              <a:rPr lang="sv-SE" sz="1600" dirty="0"/>
              <a:t>Eija Söderlund +358 50 467 6558</a:t>
            </a:r>
            <a:endParaRPr lang="fi-FI" sz="1600" dirty="0"/>
          </a:p>
          <a:p>
            <a:pPr algn="l">
              <a:lnSpc>
                <a:spcPct val="120000"/>
              </a:lnSpc>
              <a:spcBef>
                <a:spcPts val="0"/>
              </a:spcBef>
            </a:pPr>
            <a:r>
              <a:rPr lang="fi-FI" sz="1600" dirty="0"/>
              <a:t>16. Veikka Vauhkonen 		Tuukka Vauhkonen +358 40 726 3525</a:t>
            </a:r>
          </a:p>
          <a:p>
            <a:pPr algn="l">
              <a:lnSpc>
                <a:spcPct val="120000"/>
              </a:lnSpc>
              <a:spcBef>
                <a:spcPts val="0"/>
              </a:spcBef>
            </a:pPr>
            <a:r>
              <a:rPr lang="fi-FI" sz="1600" dirty="0"/>
              <a:t>17. Simo Kokko			Ismo </a:t>
            </a:r>
            <a:r>
              <a:rPr lang="fi-FI" sz="1600"/>
              <a:t>Kokko +358 40 732 5375</a:t>
            </a:r>
            <a:endParaRPr lang="fi-FI" sz="1600" dirty="0"/>
          </a:p>
          <a:p>
            <a:pPr algn="l">
              <a:lnSpc>
                <a:spcPct val="120000"/>
              </a:lnSpc>
              <a:spcBef>
                <a:spcPts val="0"/>
              </a:spcBef>
            </a:pPr>
            <a:endParaRPr lang="fi-FI" sz="1000" dirty="0"/>
          </a:p>
          <a:p>
            <a:pPr algn="l"/>
            <a:endParaRPr lang="fi-FI" dirty="0"/>
          </a:p>
        </p:txBody>
      </p:sp>
      <p:pic>
        <p:nvPicPr>
          <p:cNvPr id="5" name="Kuva 4">
            <a:extLst>
              <a:ext uri="{FF2B5EF4-FFF2-40B4-BE49-F238E27FC236}">
                <a16:creationId xmlns:a16="http://schemas.microsoft.com/office/drawing/2014/main" id="{F09FE6B1-94B0-445A-ADAF-E7F1B3789E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8832" y="5765478"/>
            <a:ext cx="1828800" cy="832104"/>
          </a:xfrm>
          <a:prstGeom prst="rect">
            <a:avLst/>
          </a:prstGeom>
        </p:spPr>
      </p:pic>
    </p:spTree>
    <p:extLst>
      <p:ext uri="{BB962C8B-B14F-4D97-AF65-F5344CB8AC3E}">
        <p14:creationId xmlns:p14="http://schemas.microsoft.com/office/powerpoint/2010/main" val="3950489607"/>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451</TotalTime>
  <Words>213</Words>
  <Application>Microsoft Office PowerPoint</Application>
  <PresentationFormat>Laajakuva</PresentationFormat>
  <Paragraphs>68</Paragraphs>
  <Slides>4</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4</vt:i4>
      </vt:variant>
    </vt:vector>
  </HeadingPairs>
  <TitlesOfParts>
    <vt:vector size="9" baseType="lpstr">
      <vt:lpstr>Arial</vt:lpstr>
      <vt:lpstr>Calibri</vt:lpstr>
      <vt:lpstr>Calibri Light</vt:lpstr>
      <vt:lpstr>Times New Roman</vt:lpstr>
      <vt:lpstr>Office-teema</vt:lpstr>
      <vt:lpstr>  Tietoa seurasta ja joukkueesta</vt:lpstr>
      <vt:lpstr>  Yleistä tietoa HJK 09 joukkueesta</vt:lpstr>
      <vt:lpstr>  Pelisäännöt HJK 09 </vt:lpstr>
      <vt:lpstr>  Pelaajat ja huoltajien yhteystiedot 8-2017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Pelisäännöt HJK 09</dc:title>
  <dc:creator>Mikko Reinekari</dc:creator>
  <cp:lastModifiedBy>Mikko Reinekari</cp:lastModifiedBy>
  <cp:revision>36</cp:revision>
  <dcterms:created xsi:type="dcterms:W3CDTF">2017-08-10T19:28:05Z</dcterms:created>
  <dcterms:modified xsi:type="dcterms:W3CDTF">2018-01-09T20:57:52Z</dcterms:modified>
</cp:coreProperties>
</file>